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9" r:id="rId2"/>
    <p:sldId id="300" r:id="rId3"/>
    <p:sldId id="301" r:id="rId4"/>
    <p:sldId id="272" r:id="rId5"/>
    <p:sldId id="273" r:id="rId6"/>
    <p:sldId id="302" r:id="rId7"/>
    <p:sldId id="303" r:id="rId8"/>
    <p:sldId id="304" r:id="rId9"/>
    <p:sldId id="305" r:id="rId10"/>
    <p:sldId id="306" r:id="rId11"/>
    <p:sldId id="285" r:id="rId12"/>
    <p:sldId id="283" r:id="rId13"/>
    <p:sldId id="284" r:id="rId14"/>
    <p:sldId id="286" r:id="rId15"/>
    <p:sldId id="287" r:id="rId16"/>
    <p:sldId id="288" r:id="rId17"/>
    <p:sldId id="289" r:id="rId18"/>
    <p:sldId id="308" r:id="rId19"/>
    <p:sldId id="310" r:id="rId20"/>
    <p:sldId id="30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21403-9219-47A3-A061-E0086B369D26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6D69D-C289-499C-B625-9A8B7EF38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14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32D40-9CE3-4A42-82DB-9DCAD883F80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15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49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42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43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99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50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9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40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4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96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20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06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4C08-7F05-438E-93FC-7230572BFF80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625E4-A49F-45FB-AABF-8CA5AA08C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95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kladraz.ru/blogs/irina-pavlovna-saikina/opyt-raboty-po-obucheniyu-doshkolnikov-pd.html" TargetMode="External"/><Relationship Id="rId3" Type="http://schemas.openxmlformats.org/officeDocument/2006/relationships/hyperlink" Target="http://yandex.ru/clck/jsredir?bu=8d5c&amp;from=yandex.ru;search/;web;;&amp;text=&amp;etext=2079.UxyI6UWINQcsL9H5Nc4Y5sK4rYMUfdVrTeog39ixUqLck2Ost0GSkSeGcDtlwDfSB1yVhyajD2-FKntKeagRLIrs9PbKXQ48t7SLujTwq9OaeZV5fl7okFDUaoV1KZvo.7f1052bda32589f899194c01b303246481d85406&amp;uuid=&amp;state=PEtFfuTeVD4jaxywoSUvtB2i7c0_vxGdh55VB9hR14QS1N0NrQgnV16vRuzYFaOEtkZ_ezqvSPNjJVBRhT3jR5Q5xuj-A6C9wMbshpgH_Xol3PBXceLQD2THEXHW7K5uwKvzhgaXx6A,&amp;&amp;cst=AiuY0DBWFJ4EhnbxqmjDhRLA_95HgtBhLDtLv0TI_HXp0z3UyV_NDnCgnEsxdBJbMAxcx6lWI5tqbEuoHlLsq2A3HV1LCpWpALOY8ClV0A82Hzex__oeHWCLxUhz-rSpg0gkqLcO6PFMvYbcqz1HXipoYid9etLi9Xh1HL1CsymIIXOeF_X1mWCYiAAUJYa-hLTP08dYylS_Tghz9hUHA7wKOoOQswaK510aGz9dj-uKANmEazUTNpcygutEQ8pUF3Hd429I7chE7NoFLH67wo5U--1JR8KCMjcHgKl4cT-rgGbIIc2hgXJP4F3BdyGR3agirXTlfHexna8j7V17xn3ABq_sBo6xcklDeR5Jj6Mf-iwzBTVKe3IHupzrBYZKVNb3izdhvlCG7Z_tVk2F7Q,,&amp;data=UlNrNmk5WktYejY4cHFySjRXSWhXQkFyZFZMakpxM3kzb3YwTXV1NVROMF9iWUpfVzNNQjRpWDJqdHlJb1ZOVHNvOFdhNmhPYjV1SEhrbUFKN3AyU0RZQWhEc0pJWE4zM2l1NzN6ajdVRFdCTktzLVVKRTIzSWNCaEF3S013Q3dsMlRuSEY1bFExR21WOUxZMDYxVzlxdDg1azk0MlNzV3lfaWJJQlJQblgxTVNKSUNEaUxoeUgtNDhnUzZQLVNVU3h5dV9xdjFSTjhyOUZOWl90clhZOVBrSTFwWkdpWThaUm9iSTdIbGR5ayw,&amp;sign=4b4a9cb23adef6c787f01d7dd90d1469&amp;keyno=0&amp;b64e=2&amp;ref=orjY4mGPRjk5boDnW0uvlrrd71vZw9kpeOTpxkUykBFBg85KsgH89NATL15LDNpU4okzgs_xxbX-bqa8w26oZXdfdlrvfbgMWXY3QKQWrTrZfPyK-UEFT_CG9p9Xc4aJLIc0YhoDqIDq2p53qlqdUBYJ28_nJzeQTo8blrEJhNZN6wIQp50tUyBOiZ14VZAlNN4GsYj0D-Ijb389zysuTrWbL-j7cV-RtKvXAGl8NarDBvqEpS4W5laxDOzhZTADct8SuH6K13XKQp_TyFngekSane1v4v-wozjdxdK2BoXESlHFuMBsg9PQfSMiDRZQqAfPnV_oU4Re7O1QJ-YKdAG95mB74crAamQLLO0GvPK5acbcUj3tbCt3PWmzZgoOjYrMbCfuQj0,&amp;l10n=ru&amp;rp=1&amp;cts=1551545433723&amp;mc=5.044090407613603&amp;hdtime=31707.575" TargetMode="External"/><Relationship Id="rId7" Type="http://schemas.openxmlformats.org/officeDocument/2006/relationships/hyperlink" Target="http://kladraz.ru/blogs" TargetMode="External"/><Relationship Id="rId2" Type="http://schemas.openxmlformats.org/officeDocument/2006/relationships/hyperlink" Target="https://nsportal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andex.ru/clck/jsredir?bu=8d8q&amp;from=yandex.ru;search/;web;;&amp;text=&amp;etext=2079.UxyI6UWINQcsL9H5Nc4Y5sK4rYMUfdVrTeog39ixUqLck2Ost0GSkSeGcDtlwDfSB1yVhyajD2-FKntKeagRLIrs9PbKXQ48t7SLujTwq9OaeZV5fl7okFDUaoV1KZvo.7f1052bda32589f899194c01b303246481d85406&amp;uuid=&amp;state=PEtFfuTeVD4jaxywoSUvtB2i7c0_vxGdnZzpoPOz6GSJ_UzFB4l09KYTQySm7xZxWXB0CSr7WP0VQ93YL2zvLA,,&amp;&amp;cst=AiuY0DBWFJ4EhnbxqmjDhRLA_95HgtBhLDtLv0TI_HXp0z3UyV_NDnCgnEsxdBJbMAxcx6lWI5tqbEuoHlLsq2A3HV1LCpWpALOY8ClV0A82Hzex__oeHWCLxUhz-rSpg0gkqLcO6PFMvYbcqz1HXipoYid9etLi9Xh1HL1CsymIIXOeF_X1mWCYiAAUJYa-hLTP08dYylS_Tghz9hUHA7wKOoOQswaK510aGz9dj-uKANmEazUTNpcygutEQ8pUF3Hd429I7chE7NoFLH67wo5U--1JR8KCMjcHgKl4cT-rgGbIIc2hgXJP4F3BdyGR3agirXTlfHexna8j7V17xn3ABq_sBo6xcklDeR5Jj6Mf-iwzBTVKe3IHupzrBYZKVNb3izdhvlCG7Z_tVk2F7Q,,&amp;data=UlNrNmk5WktYejR0eWJFYk1Ldmtxb2I5RzBrczRWN2ZYeWxWdkpuM3lWQXpNNkE3S2RYb185R0JZdkM3ejdRZWZzd2t2c0ZRLXFlZWxiNDFUeTBqVXBRcFhSa2VBaHVx&amp;sign=97b301ae291542906d06296d16173389&amp;keyno=0&amp;b64e=2&amp;ref=orjY4mGPRjk5boDnW0uvlrrd71vZw9kpeOTpxkUykBFBg85KsgH89NATL15LDNpU4okzgs_xxbX-bqa8w26oZXdfdlrvfbgMWXY3QKQWrTrZfPyK-UEFT_CG9p9Xc4aJLIc0YhoDqIDq2p53qlqdUBYJ28_nJzeQTo8blrEJhNZN6wIQp50tUyBOiZ14VZAlNN4GsYj0D-Ijb389zysuTrWbL-j7cV-RtKvXAGl8NarDBvqEpS4W5laxDOzhZTADct8SuH6K13XKQp_TyFngekSane1v4v-wozjdxdK2BoXESlHFuMBsg9PQfSMiDRZQqAfPnV_oU4Re7O1QJ-YKdAG95mB74crAamQLLO0GvPK5acbcUj3tbCt3PWmzZgoOjYrMbCfuQj0,&amp;l10n=ru&amp;rp=1&amp;cts=1551545576428&amp;mc=5.262842184796426&amp;hdtime=174411.85" TargetMode="External"/><Relationship Id="rId11" Type="http://schemas.openxmlformats.org/officeDocument/2006/relationships/image" Target="../media/image3.jpg"/><Relationship Id="rId5" Type="http://schemas.openxmlformats.org/officeDocument/2006/relationships/hyperlink" Target="http://yandex.ru/clck/jsredir?bu=8d7l&amp;from=yandex.ru;search/;web;;&amp;text=&amp;etext=2079.UxyI6UWINQcsL9H5Nc4Y5sK4rYMUfdVrTeog39ixUqLck2Ost0GSkSeGcDtlwDfSB1yVhyajD2-FKntKeagRLIrs9PbKXQ48t7SLujTwq9OaeZV5fl7okFDUaoV1KZvo.7f1052bda32589f899194c01b303246481d85406&amp;uuid=&amp;state=PEtFfuTeVD4jaxywoSUvtB2i7c0_vxGdh55VB9hR14QS1N0NrQgnV16vRuzYFaOEtkZ_ezqvSPNjJVBRhT3jR5Q5xuj-A6C9wMbshpgH_Xoi7xs7DBHdsBCVj0biT6z_oIfEoMsgWLk,&amp;&amp;cst=AiuY0DBWFJ4EhnbxqmjDhRLA_95HgtBhLDtLv0TI_HXp0z3UyV_NDnCgnEsxdBJbMAxcx6lWI5tqbEuoHlLsq2A3HV1LCpWpALOY8ClV0A82Hzex__oeHWCLxUhz-rSpg0gkqLcO6PFMvYbcqz1HXipoYid9etLi9Xh1HL1CsymIIXOeF_X1mWCYiAAUJYa-hLTP08dYylS_Tghz9hUHA7wKOoOQswaK510aGz9dj-uKANmEazUTNpcygutEQ8pUF3Hd429I7chE7NoFLH67wo5U--1JR8KCMjcHgKl4cT-rgGbIIc2hgXJP4F3BdyGR3agirXTlfHexna8j7V17xn3ABq_sBo6xcklDeR5Jj6Mf-iwzBTVKe3IHupzrBYZKVNb3izdhvlCG7Z_tVk2F7Q,,&amp;data=UlNrNmk5WktYejY4cHFySjRXSWhXUFJWLUhmalcwV3NJTTNNaHlrQzJYSmtVZWVoaFdXZU1NTUZuSi10eW9fUU9ablFBSEhWclo5VVpzek5wRXV5S2JBa0hyMGs0aXY1VVRCTTlncFF0bkd0bmhPVjJSWFY3NmRwZUVnREVWbVZuOEVmQUN4YXZnTlhBa2llTHRSYnU0WWpVRVdMQ3hqNWxHck9LRXhiZDZ1TTlseU03WmYxX09jQjg5VVo3MEVVa0dXdV9tV1ZCX0Zua2l6SkZNV2ZSVk1QLS15UlVJemM,&amp;sign=e8187ee2da88ba9d61997cad4e59c183&amp;keyno=0&amp;b64e=2&amp;ref=orjY4mGPRjk5boDnW0uvlrrd71vZw9kpeOTpxkUykBFBg85KsgH89NATL15LDNpU4okzgs_xxbX-bqa8w26oZXdfdlrvfbgMWXY3QKQWrTrZfPyK-UEFT_CG9p9Xc4aJLIc0YhoDqIDq2p53qlqdUBYJ28_nJzeQTo8blrEJhNZN6wIQp50tUyBOiZ14VZAlNN4GsYj0D-Ijb389zysuTrWbL-j7cV-RtKvXAGl8NarDBvqEpS4W5laxDOzhZTADct8SuH6K13XKQp_TyFngekSane1v4v-wozjdxdK2BoXESlHFuMBsg9PQfSMiDRZQqAfPnV_oU4Re7O1QJ-YKdAG95mB74crAamQLLO0GvPK5acbcUj3tbCt3PWmzZgoOjYrMbCfuQj0,&amp;l10n=ru&amp;rp=1&amp;cts=1551545525748&amp;mc=5.125218408374845&amp;hdtime=123732.915" TargetMode="External"/><Relationship Id="rId10" Type="http://schemas.openxmlformats.org/officeDocument/2006/relationships/hyperlink" Target="https://&#1086;&#1090;&#1082;&#1088;&#1099;&#1090;&#1099;&#1081;&#1091;&#1088;&#1086;&#1082;.&#1088;&#1092;/%D1%81%D1%82%D0%B0%D1%82%D1%8C%D0%B8/519707/" TargetMode="External"/><Relationship Id="rId4" Type="http://schemas.openxmlformats.org/officeDocument/2006/relationships/hyperlink" Target="https://www.maam.ru/" TargetMode="External"/><Relationship Id="rId9" Type="http://schemas.openxmlformats.org/officeDocument/2006/relationships/hyperlink" Target="http://yandex.ru/clck/jsredir?bu=8daf&amp;from=yandex.ru;search/;web;;&amp;text=&amp;etext=2079.UxyI6UWINQcsL9H5Nc4Y5sK4rYMUfdVrTeog39ixUqLck2Ost0GSkSeGcDtlwDfSB1yVhyajD2-FKntKeagRLIrs9PbKXQ48t7SLujTwq9OaeZV5fl7okFDUaoV1KZvo.7f1052bda32589f899194c01b303246481d85406&amp;uuid=&amp;state=PEtFfuTeVD4jaxywoSUvtB2i7c0_vxGdnZzpoPOz6GTqyxekpgelGN0462N3raoDxGmZrxyyOXapd8URPfvG8MtN8vHJBpIWhwCjuTiL2MmQsMpoXg6ovw,,&amp;&amp;cst=AiuY0DBWFJ4EhnbxqmjDhRLA_95HgtBhLDtLv0TI_HXp0z3UyV_NDnCgnEsxdBJbMAxcx6lWI5tqbEuoHlLsq2A3HV1LCpWpALOY8ClV0A82Hzex__oeHWCLxUhz-rSpg0gkqLcO6PFMvYbcqz1HXipoYid9etLi9Xh1HL1CsymIIXOeF_X1mWCYiAAUJYa-hLTP08dYylS_Tghz9hUHA7wKOoOQswaK510aGz9dj-uKANmEazUTNpcygutEQ8pUF3Hd429I7chE7NoFLH67wo5U--1JR8KCMjcHgKl4cT-rgGbIIc2hgXJP4F3BdyGR3agirXTlfHexna8j7V17xn3ABq_sBo6xcklDeR5Jj6Mf-iwzBTVKe3IHupzrBYZKVNb3izdhvlCG7Z_tVk2F7Q,,&amp;data=UlNrNmk5WktYejY4cHFySjRXSWhXUHZWd0dZcDdvRzJOdmJTS3RqdG5iTW5NRDN4aHRWeEpmQTZUa1NZcDA1NjA4MFlxMlh4OHBhQ3RCd1BjaEVDSUEzV2wxbkZMazlaN2RnY0tqMTRXOXBTM09UbDdOdUw2Zyws&amp;sign=0e77d1b64b877b392e8d7b389dda1f40&amp;keyno=0&amp;b64e=2&amp;ref=orjY4mGPRjk5boDnW0uvlrrd71vZw9kpeOTpxkUykBFBg85KsgH89NATL15LDNpU4okzgs_xxbX-bqa8w26oZXdfdlrvfbgMWXY3QKQWrTrZfPyK-UEFT_CG9p9Xc4aJLIc0YhoDqIDq2p53qlqdUBYJ28_nJzeQTo8blrEJhNZN6wIQp50tUyBOiZ14VZAlNN4GsYj0D-Ijb389zysuTrWbL-j7cV-RtKvXAGl8NarDBvqEpS4W5laxDOzhZTADct8SuH6K13XKQp_TyFngekSane1v4v-wozjdxdK2BoXESlHFuMBsg9PQfSMiDRZQqAfPnV_oU4Re7O1QJ-YKdAG95mB74crAamQLLO0GvPK5acbcUj3tbCt3PWmzZgoOjYrMbCfuQj0,&amp;l10n=ru&amp;rp=1&amp;cts=1551545604488&amp;mc=5.326539047987443&amp;hdtime=202471.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642960" y="1928880"/>
            <a:ext cx="6314760" cy="146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en-US" sz="4400" b="0" strike="noStrike" spc="-1" dirty="0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1253434" y="4138452"/>
            <a:ext cx="4986000" cy="8122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CustomShape 3"/>
          <p:cNvSpPr/>
          <p:nvPr/>
        </p:nvSpPr>
        <p:spPr>
          <a:xfrm>
            <a:off x="1714320" y="1000080"/>
            <a:ext cx="457164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831EB0-CD11-496E-80A7-141717C5B7DA}"/>
              </a:ext>
            </a:extLst>
          </p:cNvPr>
          <p:cNvSpPr/>
          <p:nvPr/>
        </p:nvSpPr>
        <p:spPr>
          <a:xfrm>
            <a:off x="561510" y="1093338"/>
            <a:ext cx="6422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326 Красноармейского района Волгограда»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(МОУ Детский сад № 326)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127D28-5A9B-46ED-91F8-A8D1F46B6A05}"/>
              </a:ext>
            </a:extLst>
          </p:cNvPr>
          <p:cNvSpPr txBox="1"/>
          <p:nvPr/>
        </p:nvSpPr>
        <p:spPr>
          <a:xfrm>
            <a:off x="535149" y="1588656"/>
            <a:ext cx="64225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Районный этап городского конкурса </a:t>
            </a:r>
          </a:p>
          <a:p>
            <a:pPr algn="ctr"/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«Зеленый огонёк»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Номинация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Авторская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образовательная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мультимедийная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презентация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в страну дорожных знаков»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EF8356-96DB-4F5F-A8AF-F12788E72009}"/>
              </a:ext>
            </a:extLst>
          </p:cNvPr>
          <p:cNvSpPr txBox="1"/>
          <p:nvPr/>
        </p:nvSpPr>
        <p:spPr>
          <a:xfrm>
            <a:off x="409321" y="4248679"/>
            <a:ext cx="4450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Ю.М.Ларионова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О.В.Сластя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 2025г.</a:t>
            </a:r>
          </a:p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Детские песни - Песенка про ПДД (www.hotplayer.ru)">
            <a:hlinkClick r:id="" action="ppaction://media"/>
            <a:extLst>
              <a:ext uri="{FF2B5EF4-FFF2-40B4-BE49-F238E27FC236}">
                <a16:creationId xmlns:a16="http://schemas.microsoft.com/office/drawing/2014/main" id="{962633C0-8A9F-4550-9F3A-8AA5D7B331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680960" y="390480"/>
            <a:ext cx="609600" cy="609600"/>
          </a:xfrm>
          <a:prstGeom prst="rect">
            <a:avLst/>
          </a:prstGeom>
        </p:spPr>
      </p:pic>
      <p:pic>
        <p:nvPicPr>
          <p:cNvPr id="9" name="Picture 4" descr="https://avatars.mds.yandex.net/get-pdb/877347/b108a409-1087-47e5-afba-967a2eb03e95/s1200?webp=fa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70691"/>
            <a:ext cx="3843099" cy="3356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9"/>
            <a:ext cx="9144000" cy="7715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076320"/>
            <a:ext cx="91154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0">
        <p14:pan dir="u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3939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7"/>
            <a:ext cx="8640960" cy="936103"/>
          </a:xfrm>
        </p:spPr>
        <p:txBody>
          <a:bodyPr>
            <a:normAutofit fontScale="90000"/>
          </a:bodyPr>
          <a:lstStyle/>
          <a:p>
            <a: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Формировать навыки безопасного поведения на дорогах.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16832"/>
            <a:ext cx="8315201" cy="3960440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457200" indent="-457200">
              <a:buFontTx/>
              <a:buChar char="-"/>
            </a:pP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знания детей о правилах поведения в общественном транспорте, о правилах поведения пешехода, о видах специального транспорта;</a:t>
            </a:r>
          </a:p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развивать дорожную грамотность детей;</a:t>
            </a:r>
          </a:p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воспитывать у детей ответственность за свою безопасность.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" y="0"/>
            <a:ext cx="9115425" cy="771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6086475"/>
            <a:ext cx="91154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4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643868"/>
            <a:ext cx="8712968" cy="1008112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</a:t>
            </a:r>
            <a:r>
              <a:rPr lang="ru-RU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ребята!Я</a:t>
            </a: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Зайчишка-</a:t>
            </a:r>
            <a:r>
              <a:rPr lang="ru-RU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Торопышка</a:t>
            </a: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61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86475"/>
            <a:ext cx="9144000" cy="771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3" y="2050439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изучать правила дорожного движения, а вы?</a:t>
            </a:r>
          </a:p>
          <a:p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изучать вместе!!!</a:t>
            </a:r>
          </a:p>
        </p:txBody>
      </p:sp>
      <p:pic>
        <p:nvPicPr>
          <p:cNvPr id="8" name="Содержимое 4" descr="http://mistergid.ru/image/upload/2011-08-06/330026694634_38681_y_daf745a8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0112" y="1619656"/>
            <a:ext cx="2908251" cy="3465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089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ds05.infourok.ru/uploads/ex/0a7d/000a5734-a0b1557f/2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5" y="0"/>
            <a:ext cx="9144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6086475"/>
            <a:ext cx="91154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16653"/>
      </p:ext>
    </p:extLst>
  </p:cSld>
  <p:clrMapOvr>
    <a:masterClrMapping/>
  </p:clrMapOvr>
  <p:transition spd="slow" advClick="0" advTm="5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5.infourok.ru/uploads/ex/02a9/00144df8-bb2bab03/1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-68670"/>
            <a:ext cx="9144000" cy="615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6086475"/>
            <a:ext cx="91154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9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266429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месте пешеход</a:t>
            </a:r>
            <a:b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Терпеливо транспорт ждет.</a:t>
            </a:r>
            <a:b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пешком устал шагать,</a:t>
            </a:r>
            <a:b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Хочет пассажиром стать.</a:t>
            </a:r>
          </a:p>
        </p:txBody>
      </p:sp>
      <p:pic>
        <p:nvPicPr>
          <p:cNvPr id="26626" name="Содержимое 4" descr="http://900igr.net/datas/okruzhajuschij-mir/Znaki/0013-013-Ostanovki-obschestvennogo-transporta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26627" name="Содержимое 5" descr="http://mikhed.ru/world/2011-09-Kursk/IMG_3718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542309"/>
            <a:ext cx="4343400" cy="28956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805265"/>
            <a:ext cx="9115425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0090"/>
      </p:ext>
    </p:extLst>
  </p:cSld>
  <p:clrMapOvr>
    <a:masterClrMapping/>
  </p:clrMapOvr>
  <p:transition spd="slow" advClick="0" advTm="5000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29523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наземный переход,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 целый день народ.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Ты, водитель, не грусти,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Пешехода пропусти!</a:t>
            </a:r>
          </a:p>
        </p:txBody>
      </p:sp>
      <p:pic>
        <p:nvPicPr>
          <p:cNvPr id="27650" name="Содержимое 4" descr="http://www.gorodgomel.by/uploads/images/00/00/02/2010/12/09/thumb_x3_358e1d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1520" y="2708920"/>
            <a:ext cx="3384550" cy="3154362"/>
          </a:xfrm>
        </p:spPr>
      </p:pic>
      <p:pic>
        <p:nvPicPr>
          <p:cNvPr id="27651" name="Содержимое 5" descr="http://54.mchs.gov.ru/upload/images/New%20Folder/PDD/PDD_15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10200" y="2943225"/>
            <a:ext cx="2819400" cy="20383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6086475"/>
            <a:ext cx="91154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4541"/>
      </p:ext>
    </p:extLst>
  </p:cSld>
  <p:clrMapOvr>
    <a:masterClrMapping/>
  </p:clrMapOvr>
  <p:transition spd="slow" advTm="5000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216024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 каждый пешеход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подземный этот ход.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он не украшает,</a:t>
            </a:r>
            <a:b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машинам не мешает!</a:t>
            </a:r>
          </a:p>
        </p:txBody>
      </p:sp>
      <p:pic>
        <p:nvPicPr>
          <p:cNvPr id="28674" name="Содержимое 6" descr="http://www.bashinform.ru/upload/iblock/a05/%D0%BF%D0%BE%D0%B4%D0%B7%D0%B5%D0%BC%D0%BD%D1%8B%D0%B9-%D0%BF%D0%B5%D1%80%D0%B5%D1%85%D0%BE%D0%B4-1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528" y="2708920"/>
            <a:ext cx="3168352" cy="3045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5" name="Содержимое 7" descr="http://www.zelenograd.ru/img/6/b/3/6b3f3a072b8e7c4d481161e35f6509df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08625" y="2781300"/>
            <a:ext cx="2303463" cy="2592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877273"/>
            <a:ext cx="9115425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44098"/>
      </p:ext>
    </p:extLst>
  </p:cSld>
  <p:clrMapOvr>
    <a:masterClrMapping/>
  </p:clrMapOvr>
  <p:transition spd="slow" advClick="0" advTm="5000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6084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Посреди дороги дети,</a:t>
            </a:r>
            <a:b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всегда за них в ответе.</a:t>
            </a:r>
            <a:b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не плакал их родитель,</a:t>
            </a:r>
            <a:b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внимательней, водитель!</a:t>
            </a:r>
          </a:p>
        </p:txBody>
      </p:sp>
      <p:pic>
        <p:nvPicPr>
          <p:cNvPr id="29698" name="Содержимое 4" descr="http://carexpo.ru/images/information/3734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3568" y="2566266"/>
            <a:ext cx="3168600" cy="2835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Содержимое 5" descr="http://smgazeta.kz/uploads/images/default/ostorozhno_deti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5075" y="2561043"/>
            <a:ext cx="4192069" cy="2712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719041"/>
            <a:ext cx="9115425" cy="113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98833"/>
      </p:ext>
    </p:extLst>
  </p:cSld>
  <p:clrMapOvr>
    <a:masterClrMapping/>
  </p:clrMapOvr>
  <p:transition spd="slow" advClick="0" advTm="0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539552" y="504381"/>
            <a:ext cx="2699792" cy="1944216"/>
          </a:xfrm>
        </p:spPr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664775" y="1777715"/>
            <a:ext cx="5154348" cy="57261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 как много мы узнали!!!</a:t>
            </a:r>
            <a:br>
              <a:rPr lang="ru-RU" sz="3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хочу проверить, как вы все запомнили.</a:t>
            </a:r>
          </a:p>
        </p:txBody>
      </p:sp>
      <p:sp>
        <p:nvSpPr>
          <p:cNvPr id="34819" name="Текст 8"/>
          <p:cNvSpPr>
            <a:spLocks noGrp="1"/>
          </p:cNvSpPr>
          <p:nvPr>
            <p:ph type="body" sz="half" idx="2"/>
          </p:nvPr>
        </p:nvSpPr>
        <p:spPr>
          <a:xfrm>
            <a:off x="1476375" y="5300663"/>
            <a:ext cx="1627188" cy="804862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" name="Рисунок 1" descr="http://test.org.ua/uploads/2008/svetofor_01_6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4730" y="2924944"/>
            <a:ext cx="3313112" cy="299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obshestvoznanie.at.ua/obshestvoznanie_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2660294"/>
            <a:ext cx="2663825" cy="323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3" name="Рисунок 11" descr="http://mistergid.ru/image/upload/2011-08-06/330026694634_38681_y_daf745a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167394"/>
            <a:ext cx="3096344" cy="2663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877273"/>
            <a:ext cx="9115425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erris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5.infourok.ru/uploads/ex/02bb/0007caea-db295a57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73530"/>
      </p:ext>
    </p:extLst>
  </p:cSld>
  <p:clrMapOvr>
    <a:masterClrMapping/>
  </p:clrMapOvr>
  <p:transition spd="med" advTm="5000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4.infourok.ru/uploads/ex/01ba/00197d29-9816dd61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09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0-tub-ru.yandex.net/i?id=c46635d4c68fe4fb0862421c317fb11f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8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fade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4.infourok.ru/uploads/ex/0aa8/00084807-6a349d87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8" y="1822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28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5.infourok.ru/uploads/ex/02bb/0007caea-db295a57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1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cut/>
      </p:transition>
    </mc:Choice>
    <mc:Fallback xmlns="">
      <p:transition spd="slow" advTm="5000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multiurok.ru/img/920919/image_5e8f5ab8252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0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push dir="u"/>
      </p:transition>
    </mc:Choice>
    <mc:Fallback xmlns="">
      <p:transition spd="slow" advTm="5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4.infourok.ru/uploads/ex/0aa8/00084807-6a349d87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" y="2369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49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push dir="u"/>
      </p:transition>
    </mc:Choice>
    <mc:Fallback xmlns="">
      <p:transition spd="slow" advClick="0" advTm="5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332656"/>
            <a:ext cx="4822304" cy="129614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хотите – говорите…»</a:t>
            </a:r>
            <a:b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(разминка)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640960" cy="4896544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</a:p>
          <a:p>
            <a:pPr algn="r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А сейчас я проверю, какие вы внимательные пешеходы и готовы ли вы к игре. Я задаю вам вопросы, а вы отвечаете «Да» или «Нет».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в море сладкая вода? (Нет)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красный свет – проезда нет? (Да)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каждый раз идя домой играем мы на мостовой? (Нет)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но если очень вы спешите, то перед транспортом бежите? (Нет)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мы всегда идем вперед только там, где переход? (Да)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мы бежим вперед так скоро, что не видим светофора? (Нет)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на знаке «здесь проезда нет» нарисован человек? (Нет)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хотите – говорите, на круглых знаках красный цвет означает «здесь запрет»? (Да)</a:t>
            </a:r>
          </a:p>
          <a:p>
            <a:pPr algn="just"/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1" descr="http://mistergid.ru/image/upload/2011-08-06/330026694634_38681_y_daf745a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0"/>
            <a:ext cx="2736304" cy="2354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6309320"/>
            <a:ext cx="9115425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flash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свидания, ребята!</a:t>
            </a:r>
          </a:p>
        </p:txBody>
      </p:sp>
      <p:pic>
        <p:nvPicPr>
          <p:cNvPr id="35842" name="Содержимое 4" descr="http://mistergid.ru/image/upload/2011-08-06/330026694634_38681_y_daf745a8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552" y="1196752"/>
            <a:ext cx="3336925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295970"/>
            <a:ext cx="4038600" cy="4525963"/>
          </a:xfrm>
        </p:spPr>
        <p:txBody>
          <a:bodyPr>
            <a:normAutofit fontScale="6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ребятам умным ясно: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дорога – там опасно!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Отыщи-ка, пешеход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Чёрно-белый переход!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горит зелёный свет?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Светофора вовсе нет?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такое? Как же так?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на синий знак.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Человечек в нём идёт?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– это переход.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дороги смирно встань,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беги, не хулигань,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Маму за руку бери,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Вправо-влево посмотри!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Приглашает переход: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Проходи по мне вперёд!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877273"/>
            <a:ext cx="9115425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81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Используемые источники информации:</a:t>
            </a:r>
          </a:p>
          <a:p>
            <a:pPr marL="342900" indent="-342900">
              <a:buFont typeface="+mj-lt"/>
              <a:buAutoNum type="arabicPeriod"/>
            </a:pPr>
            <a:r>
              <a:rPr lang="ru-RU" i="1" dirty="0" err="1"/>
              <a:t>Т.Ф.Саулина</a:t>
            </a:r>
            <a:r>
              <a:rPr lang="ru-RU" i="1" dirty="0"/>
              <a:t> «Три сигнала светофора» </a:t>
            </a:r>
            <a:r>
              <a:rPr lang="ru-RU" dirty="0"/>
              <a:t>Издательство: Мозаика-Синтез, 2010 г.</a:t>
            </a:r>
            <a:endParaRPr lang="ru-RU" i="1" dirty="0"/>
          </a:p>
          <a:p>
            <a:pPr marL="342900" indent="-342900">
              <a:buFont typeface="+mj-lt"/>
              <a:buAutoNum type="arabicPeriod"/>
            </a:pPr>
            <a:r>
              <a:rPr lang="ru-RU" i="1" dirty="0"/>
              <a:t> </a:t>
            </a:r>
            <a:r>
              <a:rPr lang="ru-RU" i="1" dirty="0" err="1"/>
              <a:t>Е.Я.Хабибуллина</a:t>
            </a:r>
            <a:r>
              <a:rPr lang="ru-RU" i="1" dirty="0"/>
              <a:t>  "Дорожная азбука в детском саду", </a:t>
            </a:r>
            <a:r>
              <a:rPr lang="ru-RU" dirty="0"/>
              <a:t>Издательство: "Детство-Пресс" . 2014,  96 стр.</a:t>
            </a:r>
          </a:p>
          <a:p>
            <a:pPr marL="342900" indent="-342900">
              <a:buFont typeface="+mj-lt"/>
              <a:buAutoNum type="arabicPeriod"/>
            </a:pPr>
            <a:r>
              <a:rPr lang="ru-RU" i="1" dirty="0"/>
              <a:t> </a:t>
            </a:r>
            <a:r>
              <a:rPr lang="ru-RU" dirty="0"/>
              <a:t>Козловская Е. А., Козловский С. А. «</a:t>
            </a:r>
            <a:r>
              <a:rPr lang="ru-RU" i="1" dirty="0"/>
              <a:t>Методические рекомендации: формирование у дошкольников навыков безопасного поведения на улицах и дорогах для педагогов дошкольных образовательных учреждений» – М.: Издательский Дом Третий Рим, 2007.- 48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i="1" dirty="0"/>
              <a:t>Три сигнала светофора: </a:t>
            </a:r>
            <a:r>
              <a:rPr lang="ru-RU" i="1" dirty="0" err="1"/>
              <a:t>Дидакт</a:t>
            </a:r>
            <a:r>
              <a:rPr lang="ru-RU" i="1" dirty="0"/>
              <a:t>. Игры, сценарии вечеров досуга: Кн. для воспитателя дет. сада: Из опыта работы / В.А. </a:t>
            </a:r>
            <a:r>
              <a:rPr lang="ru-RU" i="1" dirty="0" err="1"/>
              <a:t>Добрякова</a:t>
            </a:r>
            <a:r>
              <a:rPr lang="ru-RU" i="1" dirty="0"/>
              <a:t>, </a:t>
            </a:r>
            <a:r>
              <a:rPr lang="ru-RU" i="1" dirty="0" err="1"/>
              <a:t>Н.В.Борисова</a:t>
            </a:r>
            <a:r>
              <a:rPr lang="ru-RU" i="1" dirty="0"/>
              <a:t>, Т.А. Панина, С.А. </a:t>
            </a:r>
            <a:r>
              <a:rPr lang="ru-RU" i="1" dirty="0" err="1"/>
              <a:t>Уклонская</a:t>
            </a:r>
            <a:r>
              <a:rPr lang="ru-RU" i="1" dirty="0"/>
              <a:t>; Сост. Т.Ф. </a:t>
            </a:r>
            <a:r>
              <a:rPr lang="ru-RU" i="1" dirty="0" err="1"/>
              <a:t>Саулина</a:t>
            </a:r>
            <a:r>
              <a:rPr lang="ru-RU" i="1" dirty="0"/>
              <a:t>. – М.: Просвещение, 1989. – 62 с</a:t>
            </a:r>
          </a:p>
          <a:p>
            <a:pPr fontAlgn="t"/>
            <a:r>
              <a:rPr lang="ru-RU" dirty="0"/>
              <a:t>5. Интернет-ресурсы: </a:t>
            </a:r>
          </a:p>
          <a:p>
            <a:pPr fontAlgn="t"/>
            <a:r>
              <a:rPr lang="en-US" b="1" dirty="0">
                <a:hlinkClick r:id="rId2"/>
              </a:rPr>
              <a:t>nsportal.ru</a:t>
            </a:r>
            <a:r>
              <a:rPr lang="en-US" dirty="0"/>
              <a:t>›</a:t>
            </a:r>
            <a:r>
              <a:rPr lang="en-US" dirty="0">
                <a:hlinkClick r:id="rId3"/>
              </a:rPr>
              <a:t>…</a:t>
            </a:r>
            <a:r>
              <a:rPr lang="en-US" dirty="0" err="1">
                <a:hlinkClick r:id="rId3"/>
              </a:rPr>
              <a:t>obuchenie</a:t>
            </a:r>
            <a:r>
              <a:rPr lang="en-US" dirty="0">
                <a:hlinkClick r:id="rId3"/>
              </a:rPr>
              <a:t>…</a:t>
            </a:r>
            <a:r>
              <a:rPr lang="en-US" dirty="0" err="1">
                <a:hlinkClick r:id="rId3"/>
              </a:rPr>
              <a:t>dorozhnogo-dvizheniya-detey</a:t>
            </a:r>
            <a:r>
              <a:rPr lang="ru-RU" dirty="0"/>
              <a:t>, </a:t>
            </a:r>
          </a:p>
          <a:p>
            <a:pPr fontAlgn="t"/>
            <a:r>
              <a:rPr lang="en-US" b="1" dirty="0">
                <a:hlinkClick r:id="rId4"/>
              </a:rPr>
              <a:t>maam.ru</a:t>
            </a:r>
            <a:r>
              <a:rPr lang="en-US" dirty="0"/>
              <a:t>›</a:t>
            </a:r>
            <a:r>
              <a:rPr lang="en-US" dirty="0">
                <a:hlinkClick r:id="rId5"/>
              </a:rPr>
              <a:t>…</a:t>
            </a:r>
            <a:r>
              <a:rPr lang="en-US" dirty="0" err="1">
                <a:hlinkClick r:id="rId5"/>
              </a:rPr>
              <a:t>dorozhnogo-dvizhenija-detei-doshkolnogo</a:t>
            </a:r>
            <a:r>
              <a:rPr lang="en-US" dirty="0">
                <a:hlinkClick r:id="rId5"/>
              </a:rPr>
              <a:t>…</a:t>
            </a:r>
            <a:endParaRPr lang="ru-RU" dirty="0"/>
          </a:p>
          <a:p>
            <a:pPr fontAlgn="t"/>
            <a:r>
              <a:rPr lang="en-US" b="1" dirty="0">
                <a:hlinkClick r:id="rId6"/>
              </a:rPr>
              <a:t>kladraz.ru</a:t>
            </a:r>
            <a:r>
              <a:rPr lang="en-US" dirty="0"/>
              <a:t>›</a:t>
            </a:r>
            <a:r>
              <a:rPr lang="ru-RU" dirty="0">
                <a:hlinkClick r:id="rId7"/>
              </a:rPr>
              <a:t>Блоги</a:t>
            </a:r>
            <a:r>
              <a:rPr lang="ru-RU" dirty="0"/>
              <a:t>›</a:t>
            </a:r>
            <a:r>
              <a:rPr lang="ru-RU" dirty="0">
                <a:hlinkClick r:id="rId8"/>
              </a:rPr>
              <a:t>…-</a:t>
            </a:r>
            <a:r>
              <a:rPr lang="en-US" dirty="0">
                <a:hlinkClick r:id="rId8"/>
              </a:rPr>
              <a:t>doshkolnikov-pd.html</a:t>
            </a:r>
            <a:endParaRPr lang="ru-RU" dirty="0"/>
          </a:p>
          <a:p>
            <a:pPr fontAlgn="t"/>
            <a:r>
              <a:rPr lang="ru-RU" b="1" dirty="0" err="1">
                <a:hlinkClick r:id="rId9"/>
              </a:rPr>
              <a:t>открытыйурок.рф</a:t>
            </a:r>
            <a:r>
              <a:rPr lang="ru-RU" dirty="0" err="1"/>
              <a:t>›</a:t>
            </a:r>
            <a:r>
              <a:rPr lang="ru-RU" dirty="0" err="1">
                <a:hlinkClick r:id="rId10"/>
              </a:rPr>
              <a:t>статьи</a:t>
            </a:r>
            <a:r>
              <a:rPr lang="ru-RU" dirty="0">
                <a:hlinkClick r:id="rId10"/>
              </a:rPr>
              <a:t>/519707/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5445225"/>
            <a:ext cx="9115425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706</Words>
  <Application>Microsoft Office PowerPoint</Application>
  <PresentationFormat>Экран (4:3)</PresentationFormat>
  <Paragraphs>50</Paragraphs>
  <Slides>20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Цель: Формировать навыки безопасного поведения на дорогах.</vt:lpstr>
      <vt:lpstr>Привет, ребята!Я Зайчишка-Торопышка!</vt:lpstr>
      <vt:lpstr>Презентация PowerPoint</vt:lpstr>
      <vt:lpstr>Презентация PowerPoint</vt:lpstr>
      <vt:lpstr>В этом месте пешеход Терпеливо транспорт ждет. Он пешком устал шагать, Хочет пассажиром стать.</vt:lpstr>
      <vt:lpstr>Здесь наземный переход, Ходит целый день народ. Ты, водитель, не грусти, Пешехода пропусти!</vt:lpstr>
      <vt:lpstr>Знает каждый пешеход Про подземный этот ход. Город он не украшает, Но машинам не мешает!</vt:lpstr>
      <vt:lpstr>Посреди дороги дети, Мы всегда за них в ответе. Чтоб не плакал их родитель, Будь внимательней, водитель!</vt:lpstr>
      <vt:lpstr>Вот  как много мы узнали!!! А теперь хочу проверить, как вы все запомнили.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«Что хотите – говорите…» (разминка)</vt:lpstr>
      <vt:lpstr>До свидания, ребята!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 301 Красноармейского района Волгограда» (МОУ Детский сад № 301)</dc:title>
  <dc:creator>Оксана</dc:creator>
  <cp:lastModifiedBy>MainUser</cp:lastModifiedBy>
  <cp:revision>17</cp:revision>
  <dcterms:created xsi:type="dcterms:W3CDTF">2021-04-13T15:43:59Z</dcterms:created>
  <dcterms:modified xsi:type="dcterms:W3CDTF">2025-04-16T07:20:31Z</dcterms:modified>
</cp:coreProperties>
</file>